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9" r:id="rId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4" Type="http://schemas.openxmlformats.org/officeDocument/2006/relationships/slide" Target="slides/slide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2.1.e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2.3.b</a:t>
            </a:r>
            <a:endParaRPr/>
          </a:p>
        </p:txBody>
      </p:sp>
      <p:sp>
        <p:nvSpPr>
          <p:cNvPr id="3673" name="Google Shape;3673;p14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jpg"/><Relationship Id="rId4" Type="http://schemas.openxmlformats.org/officeDocument/2006/relationships/image" Target="../media/image66.jpg"/><Relationship Id="rId5" Type="http://schemas.openxmlformats.org/officeDocument/2006/relationships/image" Target="../media/image67.jpg"/></Relationships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570"/>
          <p:cNvSpPr txBox="1"/>
          <p:nvPr>
            <p:ph type="title"/>
          </p:nvPr>
        </p:nvSpPr>
        <p:spPr>
          <a:xfrm>
            <a:off x="688181" y="241935"/>
            <a:ext cx="326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Phase 2 engagement</a:t>
            </a:r>
            <a:endParaRPr sz="3000"/>
          </a:p>
        </p:txBody>
      </p:sp>
      <p:sp>
        <p:nvSpPr>
          <p:cNvPr id="3676" name="Google Shape;3676;p570"/>
          <p:cNvSpPr txBox="1"/>
          <p:nvPr/>
        </p:nvSpPr>
        <p:spPr>
          <a:xfrm>
            <a:off x="7442835" y="4719399"/>
            <a:ext cx="16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Google Shape;3677;p570"/>
          <p:cNvSpPr txBox="1"/>
          <p:nvPr/>
        </p:nvSpPr>
        <p:spPr>
          <a:xfrm>
            <a:off x="355520" y="912923"/>
            <a:ext cx="36831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We wanted to know: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/>
            </a:pPr>
            <a:r>
              <a:rPr b="0" i="0" lang="zh-CN" sz="1800" u="none" cap="none" strike="noStrike">
                <a:solidFill>
                  <a:srgbClr val="1691D0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create our transportation maps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556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together. Are we on the right track?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635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Do the Seattle Transportation Plan draft vision, goals, and objectives feel right to you?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future of transportation in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72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Seattle do you want to see?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469900" rtl="0" algn="ctr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4"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actions should we take to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081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achieve our goals?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8" name="Google Shape;3678;p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500063"/>
            <a:ext cx="2400300" cy="155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9" name="Google Shape;3679;p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63" y="2185988"/>
            <a:ext cx="3964783" cy="233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7648" y="500034"/>
            <a:ext cx="2328863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p570"/>
          <p:cNvSpPr txBox="1"/>
          <p:nvPr/>
        </p:nvSpPr>
        <p:spPr>
          <a:xfrm>
            <a:off x="7294244" y="291893"/>
            <a:ext cx="1003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Menu of Actions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p570"/>
          <p:cNvSpPr txBox="1"/>
          <p:nvPr/>
        </p:nvSpPr>
        <p:spPr>
          <a:xfrm>
            <a:off x="4339399" y="292655"/>
            <a:ext cx="1930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Draft Transportation Maps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